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EF5B5B"/>
    <a:srgbClr val="EA2A2A"/>
    <a:srgbClr val="1721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36889-98E5-49B1-95A8-98CBC12ECF6D}" type="datetimeFigureOut">
              <a:rPr lang="ko-KR" altLang="en-US" smtClean="0"/>
              <a:t>2017-05-13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29807-44D7-47AB-92B1-E29C5768B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127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36889-98E5-49B1-95A8-98CBC12ECF6D}" type="datetimeFigureOut">
              <a:rPr lang="ko-KR" altLang="en-US" smtClean="0"/>
              <a:t>2017-05-13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29807-44D7-47AB-92B1-E29C5768B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869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36889-98E5-49B1-95A8-98CBC12ECF6D}" type="datetimeFigureOut">
              <a:rPr lang="ko-KR" altLang="en-US" smtClean="0"/>
              <a:t>2017-05-13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29807-44D7-47AB-92B1-E29C5768B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797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36889-98E5-49B1-95A8-98CBC12ECF6D}" type="datetimeFigureOut">
              <a:rPr lang="ko-KR" altLang="en-US" smtClean="0"/>
              <a:t>2017-05-13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29807-44D7-47AB-92B1-E29C5768B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828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36889-98E5-49B1-95A8-98CBC12ECF6D}" type="datetimeFigureOut">
              <a:rPr lang="ko-KR" altLang="en-US" smtClean="0"/>
              <a:t>2017-05-13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29807-44D7-47AB-92B1-E29C5768B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57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36889-98E5-49B1-95A8-98CBC12ECF6D}" type="datetimeFigureOut">
              <a:rPr lang="ko-KR" altLang="en-US" smtClean="0"/>
              <a:t>2017-05-13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29807-44D7-47AB-92B1-E29C5768B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37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36889-98E5-49B1-95A8-98CBC12ECF6D}" type="datetimeFigureOut">
              <a:rPr lang="ko-KR" altLang="en-US" smtClean="0"/>
              <a:t>2017-05-13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29807-44D7-47AB-92B1-E29C5768B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706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36889-98E5-49B1-95A8-98CBC12ECF6D}" type="datetimeFigureOut">
              <a:rPr lang="ko-KR" altLang="en-US" smtClean="0"/>
              <a:t>2017-05-13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29807-44D7-47AB-92B1-E29C5768B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89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36889-98E5-49B1-95A8-98CBC12ECF6D}" type="datetimeFigureOut">
              <a:rPr lang="ko-KR" altLang="en-US" smtClean="0"/>
              <a:t>2017-05-13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29807-44D7-47AB-92B1-E29C5768B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864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36889-98E5-49B1-95A8-98CBC12ECF6D}" type="datetimeFigureOut">
              <a:rPr lang="ko-KR" altLang="en-US" smtClean="0"/>
              <a:t>2017-05-13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29807-44D7-47AB-92B1-E29C5768B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163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36889-98E5-49B1-95A8-98CBC12ECF6D}" type="datetimeFigureOut">
              <a:rPr lang="ko-KR" altLang="en-US" smtClean="0"/>
              <a:t>2017-05-13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29807-44D7-47AB-92B1-E29C5768B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711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36889-98E5-49B1-95A8-98CBC12ECF6D}" type="datetimeFigureOut">
              <a:rPr lang="ko-KR" altLang="en-US" smtClean="0"/>
              <a:t>2017-05-13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29807-44D7-47AB-92B1-E29C5768B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408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1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676401" y="-430377"/>
            <a:ext cx="8646831" cy="7724775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230308" y="2804730"/>
            <a:ext cx="4054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b="1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VR Walk-through</a:t>
            </a:r>
            <a:endParaRPr lang="ko-KR" altLang="en-US" sz="3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30308" y="3451061"/>
            <a:ext cx="30171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rgbClr val="EF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모션시뮬레이터 </a:t>
            </a:r>
            <a:r>
              <a:rPr lang="ko-KR" altLang="en-US" sz="1600" dirty="0" err="1" smtClean="0">
                <a:solidFill>
                  <a:srgbClr val="EF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결합형</a:t>
            </a:r>
            <a:r>
              <a:rPr lang="ko-KR" altLang="en-US" sz="1600" dirty="0" smtClean="0">
                <a:solidFill>
                  <a:srgbClr val="EF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srgbClr val="EF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VR </a:t>
            </a:r>
            <a:r>
              <a:rPr lang="ko-KR" altLang="en-US" sz="1600" dirty="0" smtClean="0">
                <a:solidFill>
                  <a:srgbClr val="EF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콘텐츠</a:t>
            </a:r>
            <a:endParaRPr lang="ko-KR" altLang="en-US" sz="1600" dirty="0">
              <a:solidFill>
                <a:srgbClr val="EF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662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7148"/>
            <a:ext cx="12192000" cy="1679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03384" y="654919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17213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</a:t>
            </a:r>
            <a:r>
              <a:rPr lang="ko-KR" altLang="en-US" dirty="0" smtClean="0">
                <a:solidFill>
                  <a:srgbClr val="17213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</a:t>
            </a:r>
            <a:r>
              <a:rPr lang="ko-KR" altLang="en-US" dirty="0">
                <a:solidFill>
                  <a:srgbClr val="17213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</a:t>
            </a:r>
            <a:endParaRPr lang="en-US" altLang="ko-KR" dirty="0" smtClean="0">
              <a:solidFill>
                <a:srgbClr val="17213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050" name="Picture 2" descr="optitrack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01" y="2963425"/>
            <a:ext cx="3380057" cy="186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4948454" y="2847047"/>
            <a:ext cx="2486704" cy="2227172"/>
            <a:chOff x="5203122" y="2660712"/>
            <a:chExt cx="2888094" cy="2586670"/>
          </a:xfrm>
        </p:grpSpPr>
        <p:pic>
          <p:nvPicPr>
            <p:cNvPr id="2054" name="Picture 6" descr="motion simulator png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3122" y="2660712"/>
              <a:ext cx="1930920" cy="1437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motion simulator png에 대한 이미지 검색결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4519" y="3379443"/>
              <a:ext cx="2106697" cy="1867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8" name="Picture 10" descr="vr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347" y="2847047"/>
            <a:ext cx="3406861" cy="216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덧셈 기호 7"/>
          <p:cNvSpPr/>
          <p:nvPr/>
        </p:nvSpPr>
        <p:spPr>
          <a:xfrm>
            <a:off x="4240349" y="3677701"/>
            <a:ext cx="505714" cy="505714"/>
          </a:xfrm>
          <a:prstGeom prst="mathPlus">
            <a:avLst>
              <a:gd name="adj1" fmla="val 7083"/>
            </a:avLst>
          </a:prstGeom>
          <a:solidFill>
            <a:srgbClr val="EF5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덧셈 기호 13"/>
          <p:cNvSpPr/>
          <p:nvPr/>
        </p:nvSpPr>
        <p:spPr>
          <a:xfrm>
            <a:off x="7619895" y="3677701"/>
            <a:ext cx="505714" cy="505714"/>
          </a:xfrm>
          <a:prstGeom prst="mathPlus">
            <a:avLst>
              <a:gd name="adj1" fmla="val 7083"/>
            </a:avLst>
          </a:prstGeom>
          <a:solidFill>
            <a:srgbClr val="EF5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669890" y="5269752"/>
            <a:ext cx="1356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17213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Opti</a:t>
            </a:r>
            <a:r>
              <a:rPr lang="en-US" altLang="ko-KR" dirty="0" smtClean="0">
                <a:solidFill>
                  <a:srgbClr val="17213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-Track</a:t>
            </a:r>
            <a:endParaRPr lang="en-US" altLang="ko-KR" dirty="0" smtClean="0">
              <a:solidFill>
                <a:srgbClr val="17213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72455" y="5269752"/>
            <a:ext cx="213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17213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Motion Simulator</a:t>
            </a:r>
            <a:endParaRPr lang="en-US" altLang="ko-KR" dirty="0" smtClean="0">
              <a:solidFill>
                <a:srgbClr val="17213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013777" y="5269752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17213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VR</a:t>
            </a:r>
            <a:endParaRPr lang="en-US" altLang="ko-KR" dirty="0" smtClean="0">
              <a:solidFill>
                <a:srgbClr val="17213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25967" y="372529"/>
            <a:ext cx="7836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사람의 움직임을 인식하는 </a:t>
            </a:r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Optitrack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모션시뮬레이터를 사용하여 제작한 국내 최초의 모션시뮬레이터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결합형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VR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콘텐츠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25967" y="737582"/>
            <a:ext cx="6984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KT 5G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미디어데이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행사를 위하여 제작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기술에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5G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사용하여 콘텐츠의 데이터를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모바일로 전송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25967" y="1102635"/>
            <a:ext cx="4892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평창 올림픽 홍보를 위하여 동계 올림픽과 성화 봉송을 주제로 한 콘텐츠 제작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293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7148"/>
            <a:ext cx="12192000" cy="1679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03384" y="654919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17213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작업 내용</a:t>
            </a:r>
            <a:endParaRPr lang="en-US" altLang="ko-KR" dirty="0" smtClean="0">
              <a:solidFill>
                <a:srgbClr val="17213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25967" y="516419"/>
            <a:ext cx="35221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성화 봉송에 가상현실의 재미를 더한 기획서 작성 보조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25967" y="891142"/>
            <a:ext cx="4613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콘텐츠 체험 과정에서 움직이게 되는 동선 기획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이미지 작업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47" y="2012711"/>
            <a:ext cx="4946884" cy="3582928"/>
          </a:xfrm>
          <a:prstGeom prst="rect">
            <a:avLst/>
          </a:prstGeom>
        </p:spPr>
      </p:pic>
      <p:sp>
        <p:nvSpPr>
          <p:cNvPr id="125" name="TextBox 124"/>
          <p:cNvSpPr txBox="1"/>
          <p:nvPr/>
        </p:nvSpPr>
        <p:spPr>
          <a:xfrm>
            <a:off x="2562881" y="5692410"/>
            <a:ext cx="13324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체험자 동선 기획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8398621" y="5692410"/>
            <a:ext cx="12987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체험 공간 모델링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9519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7148"/>
            <a:ext cx="12192000" cy="1679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03384" y="654919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17213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작업 내용</a:t>
            </a:r>
            <a:endParaRPr lang="en-US" altLang="ko-KR" dirty="0" smtClean="0">
              <a:solidFill>
                <a:srgbClr val="17213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25967" y="891142"/>
            <a:ext cx="2151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콘텐츠 마지막 최적화 작업 진행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802280" y="1966669"/>
            <a:ext cx="3022882" cy="4109935"/>
            <a:chOff x="4644493" y="1596468"/>
            <a:chExt cx="3797070" cy="516252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4493" y="1596468"/>
              <a:ext cx="3791803" cy="1754386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4493" y="3350853"/>
              <a:ext cx="3797070" cy="170407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/>
            <a:srcRect l="5312" r="5312"/>
            <a:stretch/>
          </p:blipFill>
          <p:spPr>
            <a:xfrm>
              <a:off x="4648720" y="5054924"/>
              <a:ext cx="3792843" cy="170407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2505154" y="6215868"/>
            <a:ext cx="14542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제작한 폭죽 이벤트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05744" y="6215868"/>
            <a:ext cx="16097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폭죽 이벤트 제작 과정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25967" y="516419"/>
            <a:ext cx="5001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콘텐츠에 구성되는 이펙트 제작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경기장 오브젝트 및 텍스처 효과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폭죽 이벤트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735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7148"/>
            <a:ext cx="12192000" cy="1679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03384" y="654919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17213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작업 내용</a:t>
            </a:r>
            <a:endParaRPr lang="en-US" altLang="ko-KR" dirty="0" smtClean="0">
              <a:solidFill>
                <a:srgbClr val="17213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25967" y="516419"/>
            <a:ext cx="5001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콘텐츠에 구성되는 이펙트 제작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경기장 오브젝트 및 텍스처 효과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폭죽 이벤트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25967" y="891142"/>
            <a:ext cx="2151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콘텐츠 마지막 최적화 작업 진행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36365" y="5334719"/>
            <a:ext cx="14542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경기장 텍스처 효과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1802" y="5334719"/>
            <a:ext cx="14542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배경 오브젝트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효과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l="-2796" r="16179"/>
          <a:stretch/>
        </p:blipFill>
        <p:spPr>
          <a:xfrm>
            <a:off x="847898" y="2596753"/>
            <a:ext cx="4231178" cy="253716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6296" r="6296"/>
          <a:stretch/>
        </p:blipFill>
        <p:spPr>
          <a:xfrm>
            <a:off x="6235631" y="2596753"/>
            <a:ext cx="4221780" cy="253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4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150</Words>
  <Application>Microsoft Office PowerPoint</Application>
  <PresentationFormat>와이드스크린</PresentationFormat>
  <Paragraphs>24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나눔스퀘어</vt:lpstr>
      <vt:lpstr>나눔스퀘어 Bold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BAChan</dc:creator>
  <cp:lastModifiedBy>BAChan</cp:lastModifiedBy>
  <cp:revision>8</cp:revision>
  <dcterms:created xsi:type="dcterms:W3CDTF">2017-05-13T12:52:05Z</dcterms:created>
  <dcterms:modified xsi:type="dcterms:W3CDTF">2017-05-13T13:49:49Z</dcterms:modified>
</cp:coreProperties>
</file>